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259.png"/><Relationship Id="rId14" Type="http://schemas.openxmlformats.org/officeDocument/2006/relationships/image" Target="../media/image260.png"/><Relationship Id="rId15" Type="http://schemas.openxmlformats.org/officeDocument/2006/relationships/image" Target="../media/image261.png"/><Relationship Id="rId16" Type="http://schemas.openxmlformats.org/officeDocument/2006/relationships/image" Target="../media/image262.png"/><Relationship Id="rId17" Type="http://schemas.openxmlformats.org/officeDocument/2006/relationships/image" Target="../media/image263.png"/><Relationship Id="rId18" Type="http://schemas.openxmlformats.org/officeDocument/2006/relationships/image" Target="../media/image264.png"/><Relationship Id="rId19" Type="http://schemas.openxmlformats.org/officeDocument/2006/relationships/image" Target="../media/image265.png"/><Relationship Id="rId20" Type="http://schemas.openxmlformats.org/officeDocument/2006/relationships/image" Target="../media/image266.png"/><Relationship Id="rId21" Type="http://schemas.openxmlformats.org/officeDocument/2006/relationships/image" Target="../media/image267.png"/><Relationship Id="rId22" Type="http://schemas.openxmlformats.org/officeDocument/2006/relationships/image" Target="../media/image268.png"/><Relationship Id="rId23" Type="http://schemas.openxmlformats.org/officeDocument/2006/relationships/image" Target="../media/image269.png"/><Relationship Id="rId24" Type="http://schemas.openxmlformats.org/officeDocument/2006/relationships/image" Target="../media/image270.png"/><Relationship Id="rId25" Type="http://schemas.openxmlformats.org/officeDocument/2006/relationships/image" Target="../media/image271.png"/><Relationship Id="rId26" Type="http://schemas.openxmlformats.org/officeDocument/2006/relationships/image" Target="../media/image272.png"/><Relationship Id="rId27" Type="http://schemas.openxmlformats.org/officeDocument/2006/relationships/image" Target="../media/image273.png"/><Relationship Id="rId28" Type="http://schemas.openxmlformats.org/officeDocument/2006/relationships/image" Target="../media/image27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Relationship Id="rId11" Type="http://schemas.openxmlformats.org/officeDocument/2006/relationships/image" Target="../media/image287.png"/><Relationship Id="rId12" Type="http://schemas.openxmlformats.org/officeDocument/2006/relationships/image" Target="../media/image288.png"/><Relationship Id="rId13" Type="http://schemas.openxmlformats.org/officeDocument/2006/relationships/image" Target="../media/image289.png"/><Relationship Id="rId14" Type="http://schemas.openxmlformats.org/officeDocument/2006/relationships/image" Target="../media/image290.png"/><Relationship Id="rId15" Type="http://schemas.openxmlformats.org/officeDocument/2006/relationships/image" Target="../media/image291.png"/><Relationship Id="rId16" Type="http://schemas.openxmlformats.org/officeDocument/2006/relationships/image" Target="../media/image29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5.png"/><Relationship Id="rId25" Type="http://schemas.openxmlformats.org/officeDocument/2006/relationships/image" Target="../media/image56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20" Type="http://schemas.openxmlformats.org/officeDocument/2006/relationships/image" Target="../media/image75.png"/><Relationship Id="rId21" Type="http://schemas.openxmlformats.org/officeDocument/2006/relationships/image" Target="../media/image76.png"/><Relationship Id="rId22" Type="http://schemas.openxmlformats.org/officeDocument/2006/relationships/image" Target="../media/image77.png"/><Relationship Id="rId23" Type="http://schemas.openxmlformats.org/officeDocument/2006/relationships/image" Target="../media/image78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Relationship Id="rId27" Type="http://schemas.openxmlformats.org/officeDocument/2006/relationships/image" Target="../media/image82.png"/><Relationship Id="rId28" Type="http://schemas.openxmlformats.org/officeDocument/2006/relationships/image" Target="../media/image83.png"/><Relationship Id="rId29" Type="http://schemas.openxmlformats.org/officeDocument/2006/relationships/image" Target="../media/image8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57674" y="3376188"/>
            <a:ext cx="8868617" cy="35036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01758" y="8317685"/>
            <a:ext cx="7662706" cy="9687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99032" y="8953070"/>
            <a:ext cx="8612300" cy="98091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04203" y="5845279"/>
            <a:ext cx="8873646" cy="10095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7107" y="591551"/>
            <a:ext cx="2663048" cy="7504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2638" y="321075"/>
            <a:ext cx="8562694" cy="2026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32905" y="2973050"/>
            <a:ext cx="5426645" cy="1334556"/>
            <a:chOff x="12532905" y="2973050"/>
            <a:chExt cx="5426645" cy="13345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32905" y="2973050"/>
              <a:ext cx="5426645" cy="13345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542" y="1252500"/>
            <a:ext cx="3175694" cy="20263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1612" y="4248071"/>
            <a:ext cx="17842661" cy="41294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64" y="1253693"/>
            <a:ext cx="10910324" cy="3193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316870" y="4110790"/>
            <a:ext cx="8877497" cy="655916"/>
            <a:chOff x="-3316870" y="4110790"/>
            <a:chExt cx="8877497" cy="6559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3316870" y="4110790"/>
              <a:ext cx="8877497" cy="655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3164" y="0"/>
            <a:ext cx="491544" cy="1874196"/>
            <a:chOff x="13603164" y="0"/>
            <a:chExt cx="491544" cy="18741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03164" y="0"/>
              <a:ext cx="491544" cy="1874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638" y="321075"/>
            <a:ext cx="6961199" cy="2026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20302" y="-2241596"/>
            <a:ext cx="24806474" cy="160856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638" y="321075"/>
            <a:ext cx="6961199" cy="2026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15213" y="1831178"/>
            <a:ext cx="10251612" cy="7707694"/>
            <a:chOff x="6715213" y="1831178"/>
            <a:chExt cx="10251612" cy="77076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5213" y="1831178"/>
              <a:ext cx="10251612" cy="7707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638" y="321075"/>
            <a:ext cx="6961199" cy="2026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0830" y="3323048"/>
            <a:ext cx="4750487" cy="6171429"/>
            <a:chOff x="430830" y="3323048"/>
            <a:chExt cx="4750487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830" y="3323048"/>
              <a:ext cx="4750487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16327" y="3323048"/>
            <a:ext cx="4653061" cy="6171429"/>
            <a:chOff x="6816327" y="3323048"/>
            <a:chExt cx="4653061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6327" y="3323048"/>
              <a:ext cx="465306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50768" y="3323048"/>
            <a:ext cx="4339166" cy="6171429"/>
            <a:chOff x="12650768" y="3323048"/>
            <a:chExt cx="4339166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50768" y="3323048"/>
              <a:ext cx="433916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28912" y="1253693"/>
            <a:ext cx="11979448" cy="3193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316870" y="4110790"/>
            <a:ext cx="8877497" cy="655916"/>
            <a:chOff x="-3316870" y="4110790"/>
            <a:chExt cx="8877497" cy="6559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3316870" y="4110790"/>
              <a:ext cx="8877497" cy="655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3164" y="0"/>
            <a:ext cx="491544" cy="1874196"/>
            <a:chOff x="13603164" y="0"/>
            <a:chExt cx="491544" cy="18741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03164" y="0"/>
              <a:ext cx="491544" cy="1874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685" y="321075"/>
            <a:ext cx="7635465" cy="2026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40334" y="1164299"/>
            <a:ext cx="3000597" cy="3068178"/>
            <a:chOff x="14540334" y="1164299"/>
            <a:chExt cx="3000597" cy="30681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40334" y="1164299"/>
              <a:ext cx="3000597" cy="30681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68539" y="1164299"/>
            <a:ext cx="3485714" cy="3485714"/>
            <a:chOff x="9568539" y="1164299"/>
            <a:chExt cx="3485714" cy="34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68539" y="1164299"/>
              <a:ext cx="3485714" cy="34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5495" y="1252500"/>
            <a:ext cx="4625941" cy="20263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4066" y="3503585"/>
            <a:ext cx="8205313" cy="84305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685" y="321075"/>
            <a:ext cx="7635465" cy="2026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624" y="3272322"/>
            <a:ext cx="3582055" cy="2957278"/>
            <a:chOff x="357624" y="3272322"/>
            <a:chExt cx="3582055" cy="29572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624" y="3272322"/>
              <a:ext cx="3582055" cy="29572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5261" y="4270466"/>
            <a:ext cx="3826782" cy="3097162"/>
            <a:chOff x="235261" y="4270466"/>
            <a:chExt cx="3826782" cy="30971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261" y="4270466"/>
              <a:ext cx="3826782" cy="3097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43494" y="6628958"/>
            <a:ext cx="4014130" cy="3226452"/>
            <a:chOff x="4743494" y="6628958"/>
            <a:chExt cx="4014130" cy="32264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3494" y="6628958"/>
              <a:ext cx="4014130" cy="32264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97430" y="2257883"/>
            <a:ext cx="5064530" cy="4025167"/>
            <a:chOff x="7997430" y="2257883"/>
            <a:chExt cx="5064530" cy="40251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97430" y="2257883"/>
              <a:ext cx="5064530" cy="40251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5495" y="1252500"/>
            <a:ext cx="4625941" cy="202630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68859" y="5028701"/>
            <a:ext cx="3066702" cy="88066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14590" y="-141381"/>
            <a:ext cx="7139097" cy="165614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10352" y="7823503"/>
            <a:ext cx="6287478" cy="107661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32762" y="3503021"/>
            <a:ext cx="7039021" cy="10615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685" y="321075"/>
            <a:ext cx="7635465" cy="2026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495" y="1252500"/>
            <a:ext cx="3089503" cy="20263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2078050" y="-2458834"/>
            <a:ext cx="37181052" cy="181928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9989" y="1582344"/>
            <a:ext cx="5267876" cy="87413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62896" y="1172898"/>
            <a:ext cx="3657600" cy="90151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685" y="321075"/>
            <a:ext cx="7635465" cy="2026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7271" y="4402537"/>
            <a:ext cx="4828120" cy="3902179"/>
            <a:chOff x="537271" y="4402537"/>
            <a:chExt cx="4828120" cy="39021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271" y="4402537"/>
              <a:ext cx="4828120" cy="3902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71429" y="6925717"/>
            <a:ext cx="6171429" cy="3066184"/>
            <a:chOff x="3371429" y="6925717"/>
            <a:chExt cx="6171429" cy="30661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71429" y="6925717"/>
              <a:ext cx="6171429" cy="30661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13429" y="4402537"/>
            <a:ext cx="3789822" cy="4114664"/>
            <a:chOff x="10313429" y="4402537"/>
            <a:chExt cx="3789822" cy="41146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3429" y="4402537"/>
              <a:ext cx="3789822" cy="41146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33910" y="7231820"/>
            <a:ext cx="6171429" cy="2197158"/>
            <a:chOff x="11633910" y="7231820"/>
            <a:chExt cx="6171429" cy="21971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33910" y="7231820"/>
              <a:ext cx="6171429" cy="219715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5495" y="1252500"/>
            <a:ext cx="4759532" cy="20263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37" y="3139833"/>
            <a:ext cx="4958544" cy="136373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48232" y="3169718"/>
            <a:ext cx="3780205" cy="12867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505" y="562650"/>
            <a:ext cx="2232905" cy="2178136"/>
            <a:chOff x="889505" y="562650"/>
            <a:chExt cx="2232905" cy="2178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05" y="562650"/>
              <a:ext cx="2232905" cy="2178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901" y="988804"/>
            <a:ext cx="2071505" cy="15839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7304" y="3785342"/>
            <a:ext cx="1399317" cy="7233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7580" y="6832618"/>
            <a:ext cx="3114660" cy="7233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546" y="4427093"/>
            <a:ext cx="2095967" cy="154861"/>
            <a:chOff x="-126546" y="4427093"/>
            <a:chExt cx="2095967" cy="1548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126546" y="4427093"/>
              <a:ext cx="2095967" cy="154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03164" y="0"/>
            <a:ext cx="491544" cy="1874196"/>
            <a:chOff x="13603164" y="0"/>
            <a:chExt cx="491544" cy="18741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03164" y="0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7911" y="7451234"/>
            <a:ext cx="2049694" cy="154861"/>
            <a:chOff x="-57911" y="7451234"/>
            <a:chExt cx="2049694" cy="154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57911" y="7451234"/>
              <a:ext cx="2049694" cy="15486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06066" y="3785342"/>
            <a:ext cx="2540917" cy="72335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46342" y="6832618"/>
            <a:ext cx="2802345" cy="7233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92215" y="4427093"/>
            <a:ext cx="2095967" cy="154861"/>
            <a:chOff x="4292215" y="4427093"/>
            <a:chExt cx="2095967" cy="1548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4292215" y="4427093"/>
              <a:ext cx="2095967" cy="154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60851" y="7451234"/>
            <a:ext cx="2049694" cy="154861"/>
            <a:chOff x="4360851" y="7451234"/>
            <a:chExt cx="2049694" cy="154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4360851" y="7451234"/>
              <a:ext cx="2049694" cy="1548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82037" y="3785342"/>
            <a:ext cx="2796012" cy="72335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22323" y="6832618"/>
            <a:ext cx="2730488" cy="7233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68211" y="4427093"/>
            <a:ext cx="2095967" cy="154861"/>
            <a:chOff x="9468211" y="4427093"/>
            <a:chExt cx="2095967" cy="1548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9468211" y="4427093"/>
              <a:ext cx="2095967" cy="154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36846" y="7451234"/>
            <a:ext cx="2049694" cy="154861"/>
            <a:chOff x="9536846" y="7451234"/>
            <a:chExt cx="2049694" cy="15486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9536846" y="7451234"/>
              <a:ext cx="2049694" cy="15486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874609" y="3785342"/>
            <a:ext cx="2784002" cy="72335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914895" y="6832618"/>
            <a:ext cx="1392326" cy="72335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560751" y="4427093"/>
            <a:ext cx="2095967" cy="154861"/>
            <a:chOff x="13560751" y="4427093"/>
            <a:chExt cx="2095967" cy="1548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3560751" y="4427093"/>
              <a:ext cx="2095967" cy="1548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29387" y="7451234"/>
            <a:ext cx="2049694" cy="154861"/>
            <a:chOff x="13629387" y="7451234"/>
            <a:chExt cx="2049694" cy="15486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3629387" y="7451234"/>
              <a:ext cx="2049694" cy="154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685" y="321075"/>
            <a:ext cx="7635465" cy="2026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75" y="4364236"/>
            <a:ext cx="4247853" cy="2447133"/>
            <a:chOff x="819775" y="4364236"/>
            <a:chExt cx="4247853" cy="24471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775" y="4364236"/>
              <a:ext cx="4247853" cy="24471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16052" y="7523925"/>
            <a:ext cx="6303370" cy="2177956"/>
            <a:chOff x="-316052" y="7523925"/>
            <a:chExt cx="6303370" cy="21779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16052" y="7523925"/>
              <a:ext cx="6303370" cy="21779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59230" y="4287190"/>
            <a:ext cx="4496369" cy="3424695"/>
            <a:chOff x="10159230" y="4287190"/>
            <a:chExt cx="4496369" cy="34246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59230" y="4287190"/>
              <a:ext cx="4496369" cy="34246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14286" y="7523925"/>
            <a:ext cx="6171429" cy="2147319"/>
            <a:chOff x="12114286" y="7523925"/>
            <a:chExt cx="6171429" cy="21473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14286" y="7523925"/>
              <a:ext cx="6171429" cy="21473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42857" y="7359118"/>
            <a:ext cx="6171429" cy="2952278"/>
            <a:chOff x="5942857" y="7359118"/>
            <a:chExt cx="6171429" cy="29522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42857" y="7359118"/>
              <a:ext cx="6171429" cy="295227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5495" y="1252500"/>
            <a:ext cx="4759532" cy="20263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459844" y="3139838"/>
            <a:ext cx="5426905" cy="136373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64451" y="3169718"/>
            <a:ext cx="4092653" cy="128677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685" y="321075"/>
            <a:ext cx="7635465" cy="2026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1974" y="3552381"/>
            <a:ext cx="13461766" cy="6257155"/>
            <a:chOff x="2411974" y="3552381"/>
            <a:chExt cx="13461766" cy="62571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1974" y="3552381"/>
              <a:ext cx="13461766" cy="625715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5495" y="1233472"/>
            <a:ext cx="4420189" cy="188563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685" y="321075"/>
            <a:ext cx="7635465" cy="2026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6742" y="2634193"/>
            <a:ext cx="6171429" cy="6131026"/>
            <a:chOff x="10606742" y="2634193"/>
            <a:chExt cx="6171429" cy="61310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6742" y="2634193"/>
              <a:ext cx="6171429" cy="613102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495" y="1233472"/>
            <a:ext cx="4420189" cy="18856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0489162" y="-2714119"/>
            <a:ext cx="28511046" cy="186980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685" y="321075"/>
            <a:ext cx="7635465" cy="2026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2937" y="3244195"/>
            <a:ext cx="4628571" cy="6171429"/>
            <a:chOff x="1392937" y="3244195"/>
            <a:chExt cx="4628571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2937" y="3244195"/>
              <a:ext cx="4628571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43339" y="3218513"/>
            <a:ext cx="4628571" cy="6171429"/>
            <a:chOff x="6443339" y="3218513"/>
            <a:chExt cx="4628571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3339" y="3218513"/>
              <a:ext cx="4628571" cy="61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4542" y="1233472"/>
            <a:ext cx="3666751" cy="18856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685" y="321075"/>
            <a:ext cx="7635465" cy="2026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495" y="1233472"/>
            <a:ext cx="4467808" cy="18856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560997" y="3245339"/>
            <a:ext cx="23240548" cy="584163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685" y="321075"/>
            <a:ext cx="7635465" cy="2026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19719" y="-425965"/>
            <a:ext cx="25489695" cy="13493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495" y="1233472"/>
            <a:ext cx="5895437" cy="188563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685" y="321075"/>
            <a:ext cx="7635465" cy="2026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30337" y="2784361"/>
            <a:ext cx="10475126" cy="6720929"/>
            <a:chOff x="6930337" y="2784361"/>
            <a:chExt cx="10475126" cy="67209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0337" y="2784361"/>
              <a:ext cx="10475126" cy="67209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495" y="1233472"/>
            <a:ext cx="5895437" cy="188563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685" y="321075"/>
            <a:ext cx="7635465" cy="2026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0787" y="2095725"/>
            <a:ext cx="11378326" cy="7683303"/>
            <a:chOff x="6570787" y="2095725"/>
            <a:chExt cx="11378326" cy="76833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0787" y="2095725"/>
              <a:ext cx="11378326" cy="768330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495" y="1233472"/>
            <a:ext cx="5895437" cy="188563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685" y="321075"/>
            <a:ext cx="7635465" cy="2026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64687" y="1466378"/>
            <a:ext cx="7153315" cy="8819336"/>
            <a:chOff x="5764687" y="1466378"/>
            <a:chExt cx="7153315" cy="88193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4687" y="1466378"/>
              <a:ext cx="7153315" cy="88193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26188" y="2947368"/>
            <a:ext cx="6171429" cy="4496327"/>
            <a:chOff x="13226188" y="2947368"/>
            <a:chExt cx="6171429" cy="4496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26188" y="2947368"/>
              <a:ext cx="6171429" cy="4496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5495" y="1233472"/>
            <a:ext cx="5895437" cy="188563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685" y="321075"/>
            <a:ext cx="7635465" cy="2026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0000" y="3578010"/>
            <a:ext cx="9770972" cy="6174964"/>
            <a:chOff x="640000" y="3578010"/>
            <a:chExt cx="9770972" cy="61749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000" y="3578010"/>
              <a:ext cx="9770972" cy="617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06742" y="136722"/>
            <a:ext cx="4207110" cy="9616251"/>
            <a:chOff x="10606742" y="136722"/>
            <a:chExt cx="4207110" cy="96162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6742" y="136722"/>
              <a:ext cx="4207110" cy="9616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36362" y="7744144"/>
            <a:ext cx="4549353" cy="1115879"/>
            <a:chOff x="13736362" y="7744144"/>
            <a:chExt cx="4549353" cy="11158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36362" y="7744144"/>
              <a:ext cx="4549353" cy="111587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5495" y="1233472"/>
            <a:ext cx="5895437" cy="18856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65" y="1253693"/>
            <a:ext cx="6084207" cy="31937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316870" y="4110790"/>
            <a:ext cx="8877497" cy="655916"/>
            <a:chOff x="-3316870" y="4110790"/>
            <a:chExt cx="8877497" cy="6559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3316870" y="4110790"/>
              <a:ext cx="8877497" cy="655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3164" y="0"/>
            <a:ext cx="491544" cy="1874196"/>
            <a:chOff x="13603164" y="0"/>
            <a:chExt cx="491544" cy="18741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03164" y="0"/>
              <a:ext cx="491544" cy="1874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685" y="321075"/>
            <a:ext cx="7635465" cy="2026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2632" y="2947368"/>
            <a:ext cx="5930687" cy="7016587"/>
            <a:chOff x="922632" y="2947368"/>
            <a:chExt cx="5930687" cy="70165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2632" y="2947368"/>
              <a:ext cx="5930687" cy="70165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06742" y="497136"/>
            <a:ext cx="4123654" cy="8880527"/>
            <a:chOff x="10606742" y="497136"/>
            <a:chExt cx="4123654" cy="88805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6742" y="497136"/>
              <a:ext cx="4123654" cy="88805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5495" y="1233472"/>
            <a:ext cx="5895437" cy="188563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685" y="321075"/>
            <a:ext cx="7635465" cy="2026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6420" y="-304221"/>
            <a:ext cx="20155506" cy="127830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495" y="1233472"/>
            <a:ext cx="5895437" cy="188563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64" y="1253693"/>
            <a:ext cx="12142639" cy="3193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316870" y="4110790"/>
            <a:ext cx="8877497" cy="655916"/>
            <a:chOff x="-3316870" y="4110790"/>
            <a:chExt cx="8877497" cy="6559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3316870" y="4110790"/>
              <a:ext cx="8877497" cy="655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3164" y="0"/>
            <a:ext cx="491544" cy="1874196"/>
            <a:chOff x="13603164" y="0"/>
            <a:chExt cx="491544" cy="18741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03164" y="0"/>
              <a:ext cx="491544" cy="1874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2638" y="321075"/>
            <a:ext cx="7789237" cy="2026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4318" y="3356122"/>
            <a:ext cx="6171429" cy="4292571"/>
            <a:chOff x="614318" y="3356122"/>
            <a:chExt cx="6171429" cy="4292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318" y="3356122"/>
              <a:ext cx="6171429" cy="4292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57143" y="5630819"/>
            <a:ext cx="6171429" cy="4290786"/>
            <a:chOff x="6457143" y="5630819"/>
            <a:chExt cx="6171429" cy="42907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7143" y="5630819"/>
              <a:ext cx="6171429" cy="4290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42215" y="625831"/>
            <a:ext cx="4639361" cy="6171429"/>
            <a:chOff x="13142215" y="625831"/>
            <a:chExt cx="4639361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2215" y="625831"/>
              <a:ext cx="463936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2638" y="321075"/>
            <a:ext cx="7789237" cy="2026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537786" y="-1691966"/>
            <a:ext cx="26379715" cy="1502890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2638" y="321075"/>
            <a:ext cx="7789237" cy="2026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961" y="3196941"/>
            <a:ext cx="17242072" cy="476472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64" y="1253693"/>
            <a:ext cx="11827229" cy="3193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316870" y="4110790"/>
            <a:ext cx="8877497" cy="655916"/>
            <a:chOff x="-3316870" y="4110790"/>
            <a:chExt cx="8877497" cy="6559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3316870" y="4110790"/>
              <a:ext cx="8877497" cy="655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3164" y="0"/>
            <a:ext cx="491544" cy="1874196"/>
            <a:chOff x="13603164" y="0"/>
            <a:chExt cx="491544" cy="18741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03164" y="0"/>
              <a:ext cx="491544" cy="1874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2638" y="321075"/>
            <a:ext cx="7570532" cy="2026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67613" y="3485350"/>
            <a:ext cx="4284218" cy="5171429"/>
            <a:chOff x="13167613" y="3485350"/>
            <a:chExt cx="4284218" cy="5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67613" y="3485350"/>
              <a:ext cx="4284218" cy="5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7179" y="8808499"/>
            <a:ext cx="2034472" cy="1171116"/>
            <a:chOff x="14297179" y="8808499"/>
            <a:chExt cx="2034472" cy="117111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297179" y="8808499"/>
              <a:ext cx="2034472" cy="308620"/>
              <a:chOff x="14297179" y="8808499"/>
              <a:chExt cx="2034472" cy="30862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14297179" y="8808499"/>
                <a:ext cx="2034472" cy="30862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358130" y="9239747"/>
              <a:ext cx="1912571" cy="308620"/>
              <a:chOff x="14358130" y="9239747"/>
              <a:chExt cx="1912571" cy="30862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14358130" y="9239747"/>
                <a:ext cx="1912571" cy="30862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01933" y="9670995"/>
              <a:ext cx="1424964" cy="308620"/>
              <a:chOff x="14601933" y="9670995"/>
              <a:chExt cx="1424964" cy="30862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4601933" y="9670995"/>
                <a:ext cx="1424964" cy="30862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512897" y="8488008"/>
            <a:ext cx="845134" cy="845134"/>
            <a:chOff x="2512897" y="8488008"/>
            <a:chExt cx="845134" cy="8451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12897" y="8488008"/>
              <a:ext cx="845134" cy="8451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87480" y="8363519"/>
            <a:ext cx="2467571" cy="9485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14914" y="8913609"/>
            <a:ext cx="8509600" cy="9899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512897" y="4988584"/>
            <a:ext cx="845134" cy="845134"/>
            <a:chOff x="2512897" y="4988584"/>
            <a:chExt cx="845134" cy="8451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12897" y="4988584"/>
              <a:ext cx="845134" cy="84513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77956" y="4842863"/>
            <a:ext cx="2762723" cy="94316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43486" y="5414181"/>
            <a:ext cx="8509600" cy="9899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512897" y="6838200"/>
            <a:ext cx="845134" cy="845134"/>
            <a:chOff x="2512897" y="6838200"/>
            <a:chExt cx="845134" cy="8451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12897" y="6838200"/>
              <a:ext cx="845134" cy="84513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87480" y="6713709"/>
            <a:ext cx="2075666" cy="9485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24438" y="7287943"/>
            <a:ext cx="7815029" cy="6217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512897" y="3338775"/>
            <a:ext cx="845134" cy="845134"/>
            <a:chOff x="2512897" y="3338775"/>
            <a:chExt cx="845134" cy="8451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12897" y="3338775"/>
              <a:ext cx="845134" cy="8451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135310" y="7847600"/>
            <a:ext cx="352286" cy="514286"/>
            <a:chOff x="15135310" y="7847600"/>
            <a:chExt cx="352286" cy="5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35310" y="7847600"/>
              <a:ext cx="352286" cy="5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9856" y="8703387"/>
            <a:ext cx="272918" cy="398420"/>
            <a:chOff x="2799856" y="8703387"/>
            <a:chExt cx="272918" cy="39842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99856" y="8703387"/>
              <a:ext cx="272918" cy="39842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978331" y="6915178"/>
            <a:ext cx="669531" cy="447619"/>
            <a:chOff x="14978331" y="6915178"/>
            <a:chExt cx="669531" cy="44761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978331" y="6915178"/>
              <a:ext cx="669531" cy="44761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99640" y="7111108"/>
            <a:ext cx="523706" cy="350127"/>
            <a:chOff x="2699640" y="7111108"/>
            <a:chExt cx="523706" cy="35012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99640" y="7111108"/>
              <a:ext cx="523706" cy="35012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879833" y="5813937"/>
            <a:ext cx="866129" cy="457143"/>
            <a:chOff x="14879833" y="5813937"/>
            <a:chExt cx="866129" cy="4571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879833" y="5813937"/>
              <a:ext cx="866129" cy="4571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011439" y="4794890"/>
            <a:ext cx="602917" cy="504762"/>
            <a:chOff x="15011439" y="4794890"/>
            <a:chExt cx="602917" cy="50476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011439" y="4794890"/>
              <a:ext cx="602917" cy="50476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730431" y="5239497"/>
            <a:ext cx="403791" cy="338053"/>
            <a:chOff x="2730431" y="5239497"/>
            <a:chExt cx="403791" cy="33805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30431" y="5239497"/>
              <a:ext cx="403791" cy="33805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051198" y="3725048"/>
            <a:ext cx="523399" cy="628571"/>
            <a:chOff x="15051198" y="3725048"/>
            <a:chExt cx="523399" cy="62857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051198" y="3725048"/>
              <a:ext cx="523399" cy="6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749479" y="3537986"/>
            <a:ext cx="371969" cy="446714"/>
            <a:chOff x="2749479" y="3537986"/>
            <a:chExt cx="371969" cy="44671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49479" y="3537986"/>
              <a:ext cx="371969" cy="44671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577956" y="3193065"/>
            <a:ext cx="2187247" cy="943161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624438" y="3788514"/>
            <a:ext cx="6633381" cy="62176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9388" y="1253693"/>
            <a:ext cx="11939210" cy="3193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316870" y="4110790"/>
            <a:ext cx="8877497" cy="655916"/>
            <a:chOff x="-3316870" y="4110790"/>
            <a:chExt cx="8877497" cy="6559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3316870" y="4110790"/>
              <a:ext cx="8877497" cy="655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3164" y="0"/>
            <a:ext cx="491544" cy="1874196"/>
            <a:chOff x="13603164" y="0"/>
            <a:chExt cx="491544" cy="18741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03164" y="0"/>
              <a:ext cx="491544" cy="1874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90879" y="2989112"/>
            <a:ext cx="2698746" cy="2698746"/>
            <a:chOff x="2390879" y="2989112"/>
            <a:chExt cx="2698746" cy="2698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0879" y="2989112"/>
              <a:ext cx="2698746" cy="26987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9837" y="6186413"/>
            <a:ext cx="3008516" cy="10668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339" y="7331843"/>
            <a:ext cx="5435236" cy="14752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93482" y="2989112"/>
            <a:ext cx="2698746" cy="2698746"/>
            <a:chOff x="7793482" y="2989112"/>
            <a:chExt cx="2698746" cy="26987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3482" y="2989112"/>
              <a:ext cx="2698746" cy="269874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42259" y="6186272"/>
            <a:ext cx="3030013" cy="10678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84881" y="7331843"/>
            <a:ext cx="5727665" cy="14752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96085" y="2989112"/>
            <a:ext cx="2698746" cy="2698746"/>
            <a:chOff x="13196085" y="2989112"/>
            <a:chExt cx="2698746" cy="26987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6085" y="2989112"/>
              <a:ext cx="2698746" cy="269874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13148" y="6126885"/>
            <a:ext cx="3550556" cy="10678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54577" y="7331843"/>
            <a:ext cx="5473246" cy="29865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00571" y="3005824"/>
            <a:ext cx="2511363" cy="2511363"/>
            <a:chOff x="2500571" y="3005824"/>
            <a:chExt cx="2511363" cy="25113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00571" y="3005824"/>
              <a:ext cx="2511363" cy="25113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66773" y="3258987"/>
            <a:ext cx="2031046" cy="2106400"/>
            <a:chOff x="8166773" y="3258987"/>
            <a:chExt cx="2031046" cy="21064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66773" y="3258987"/>
              <a:ext cx="2031046" cy="21064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20396" y="3687565"/>
            <a:ext cx="1925157" cy="1272450"/>
            <a:chOff x="13620396" y="3687565"/>
            <a:chExt cx="1925157" cy="12724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20396" y="3687565"/>
              <a:ext cx="1925157" cy="127245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2161" y="321075"/>
            <a:ext cx="7651732" cy="202630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28177" y="4053319"/>
            <a:ext cx="2823043" cy="1892022"/>
            <a:chOff x="11828177" y="4053319"/>
            <a:chExt cx="2823043" cy="18920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828177" y="4053319"/>
              <a:ext cx="2823043" cy="18920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82810" y="1989523"/>
            <a:ext cx="4945367" cy="3314418"/>
            <a:chOff x="6882810" y="1989523"/>
            <a:chExt cx="4945367" cy="33144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882810" y="1989523"/>
              <a:ext cx="4945367" cy="3314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9991" y="4276122"/>
            <a:ext cx="2686885" cy="1800768"/>
            <a:chOff x="679991" y="4276122"/>
            <a:chExt cx="2686885" cy="18007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79991" y="4276122"/>
              <a:ext cx="2686885" cy="18007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52216" y="6052202"/>
            <a:ext cx="2385524" cy="2085385"/>
            <a:chOff x="4352216" y="6052202"/>
            <a:chExt cx="2385524" cy="20853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2216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1068" y="5889883"/>
            <a:ext cx="2470623" cy="2410023"/>
            <a:chOff x="1271068" y="5889883"/>
            <a:chExt cx="2470623" cy="24100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1068" y="5889883"/>
              <a:ext cx="2470623" cy="24100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58652" y="6052202"/>
            <a:ext cx="2385524" cy="2085385"/>
            <a:chOff x="14858652" y="6052202"/>
            <a:chExt cx="2385524" cy="20853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000000">
              <a:off x="14858652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30453" y="6052202"/>
            <a:ext cx="2385524" cy="2085385"/>
            <a:chOff x="11630453" y="6052202"/>
            <a:chExt cx="2385524" cy="20853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0453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11599" y="5292098"/>
            <a:ext cx="3696257" cy="3605594"/>
            <a:chOff x="7311599" y="5292098"/>
            <a:chExt cx="3696257" cy="36055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11599" y="5292098"/>
              <a:ext cx="3696257" cy="360559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2638" y="321075"/>
            <a:ext cx="3852589" cy="202630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95926" y="4077062"/>
            <a:ext cx="2686885" cy="1942493"/>
            <a:chOff x="4195926" y="4077062"/>
            <a:chExt cx="2686885" cy="194249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4195926" y="4077062"/>
              <a:ext cx="2686885" cy="19424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918839" y="4047055"/>
            <a:ext cx="2686885" cy="1800768"/>
            <a:chOff x="14918839" y="4047055"/>
            <a:chExt cx="2686885" cy="18007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4918839" y="4047055"/>
              <a:ext cx="2686885" cy="180076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0240" y="4420849"/>
            <a:ext cx="2102803" cy="98567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5495" y="1252500"/>
            <a:ext cx="3746113" cy="202630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02735" y="4420849"/>
            <a:ext cx="2217089" cy="98567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52535" y="4343792"/>
            <a:ext cx="3034651" cy="98570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58916" y="4251640"/>
            <a:ext cx="2996556" cy="99520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80156" y="2301583"/>
            <a:ext cx="4846196" cy="185745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48580" y="5907327"/>
            <a:ext cx="3647879" cy="251930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3556" y="6117628"/>
            <a:ext cx="4383565" cy="205825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072158" y="6607777"/>
            <a:ext cx="4383565" cy="105279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550929" y="6106974"/>
            <a:ext cx="4154441" cy="205825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484853" y="6363796"/>
            <a:ext cx="4345470" cy="155552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64" y="1253693"/>
            <a:ext cx="6035496" cy="3193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316870" y="4110790"/>
            <a:ext cx="8877497" cy="655916"/>
            <a:chOff x="-3316870" y="4110790"/>
            <a:chExt cx="8877497" cy="6559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3316870" y="4110790"/>
              <a:ext cx="8877497" cy="655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3164" y="0"/>
            <a:ext cx="491544" cy="1874196"/>
            <a:chOff x="13603164" y="0"/>
            <a:chExt cx="491544" cy="18741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03164" y="0"/>
              <a:ext cx="491544" cy="1874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19554" y="-1028755"/>
            <a:ext cx="12426044" cy="12828687"/>
            <a:chOff x="7419554" y="-1028755"/>
            <a:chExt cx="12426044" cy="128286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7419554" y="-1028755"/>
              <a:ext cx="12426044" cy="128286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108" y="444804"/>
            <a:ext cx="3745014" cy="20263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4388" y="2841831"/>
            <a:ext cx="5434982" cy="163007"/>
            <a:chOff x="774388" y="2841831"/>
            <a:chExt cx="5434982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388" y="2841831"/>
              <a:ext cx="5434982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8066" y="4069430"/>
            <a:ext cx="3600170" cy="4518540"/>
            <a:chOff x="1718066" y="4069430"/>
            <a:chExt cx="3600170" cy="45185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8066" y="4069430"/>
              <a:ext cx="3600170" cy="451854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68547" y="161673"/>
            <a:ext cx="9991755" cy="1103445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01533" y="3253157"/>
            <a:ext cx="6155752" cy="24753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28177" y="4053319"/>
            <a:ext cx="2823043" cy="1892022"/>
            <a:chOff x="11828177" y="4053319"/>
            <a:chExt cx="2823043" cy="18920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828177" y="4053319"/>
              <a:ext cx="2823043" cy="18920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82810" y="1989523"/>
            <a:ext cx="4945367" cy="3314418"/>
            <a:chOff x="6882810" y="1989523"/>
            <a:chExt cx="4945367" cy="33144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882810" y="1989523"/>
              <a:ext cx="4945367" cy="3314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9991" y="4276122"/>
            <a:ext cx="2686885" cy="1800768"/>
            <a:chOff x="679991" y="4276122"/>
            <a:chExt cx="2686885" cy="18007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79991" y="4276122"/>
              <a:ext cx="2686885" cy="18007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52216" y="6052202"/>
            <a:ext cx="2385524" cy="2085385"/>
            <a:chOff x="4352216" y="6052202"/>
            <a:chExt cx="2385524" cy="20853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2216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1068" y="5889883"/>
            <a:ext cx="2470623" cy="2410023"/>
            <a:chOff x="1271068" y="5889883"/>
            <a:chExt cx="2470623" cy="24100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1068" y="5889883"/>
              <a:ext cx="2470623" cy="24100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58652" y="6052202"/>
            <a:ext cx="2385524" cy="2085385"/>
            <a:chOff x="14858652" y="6052202"/>
            <a:chExt cx="2385524" cy="20853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000000">
              <a:off x="14858652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30453" y="6052202"/>
            <a:ext cx="2385524" cy="2085385"/>
            <a:chOff x="11630453" y="6052202"/>
            <a:chExt cx="2385524" cy="20853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0453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11599" y="5292098"/>
            <a:ext cx="3696257" cy="3605594"/>
            <a:chOff x="7311599" y="5292098"/>
            <a:chExt cx="3696257" cy="36055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11599" y="5292098"/>
              <a:ext cx="3696257" cy="360559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2638" y="321075"/>
            <a:ext cx="3852589" cy="202630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95926" y="4077062"/>
            <a:ext cx="2686885" cy="1942493"/>
            <a:chOff x="4195926" y="4077062"/>
            <a:chExt cx="2686885" cy="194249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4195926" y="4077062"/>
              <a:ext cx="2686885" cy="19424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918839" y="4047055"/>
            <a:ext cx="2686885" cy="1800768"/>
            <a:chOff x="14918839" y="4047055"/>
            <a:chExt cx="2686885" cy="18007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4918839" y="4047055"/>
              <a:ext cx="2686885" cy="180076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9991" y="7778927"/>
            <a:ext cx="3293441" cy="2237529"/>
            <a:chOff x="679991" y="7778927"/>
            <a:chExt cx="3293441" cy="22375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9991" y="7778927"/>
              <a:ext cx="3293441" cy="22375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48642" y="7609688"/>
            <a:ext cx="2897783" cy="2483814"/>
            <a:chOff x="11348642" y="7609688"/>
            <a:chExt cx="2897783" cy="24838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48642" y="7609688"/>
              <a:ext cx="2897783" cy="24838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651220" y="7665142"/>
            <a:ext cx="3027800" cy="2217815"/>
            <a:chOff x="14651220" y="7665142"/>
            <a:chExt cx="3027800" cy="221781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51220" y="7665142"/>
              <a:ext cx="3027800" cy="221781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441790" y="7678563"/>
            <a:ext cx="2608974" cy="1252308"/>
            <a:chOff x="4441790" y="7678563"/>
            <a:chExt cx="2608974" cy="125230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41790" y="7678563"/>
              <a:ext cx="2608974" cy="125230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0240" y="4420849"/>
            <a:ext cx="2102803" cy="98567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65495" y="1252500"/>
            <a:ext cx="6082018" cy="202630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02735" y="4420849"/>
            <a:ext cx="2217089" cy="98567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652535" y="4343792"/>
            <a:ext cx="3034651" cy="98570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658916" y="4251640"/>
            <a:ext cx="2996556" cy="99520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080156" y="2301583"/>
            <a:ext cx="4846196" cy="185745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348580" y="5907327"/>
            <a:ext cx="3647879" cy="251930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63404" y="6628623"/>
            <a:ext cx="3925193" cy="110089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229775" y="6628623"/>
            <a:ext cx="4197412" cy="110089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980794" y="6561039"/>
            <a:ext cx="3715127" cy="110092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080028" y="6628615"/>
            <a:ext cx="3715136" cy="11009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9388" y="1253693"/>
            <a:ext cx="13368743" cy="3193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316870" y="4110790"/>
            <a:ext cx="8877497" cy="655916"/>
            <a:chOff x="-3316870" y="4110790"/>
            <a:chExt cx="8877497" cy="6559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3316870" y="4110790"/>
              <a:ext cx="8877497" cy="655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3164" y="0"/>
            <a:ext cx="491544" cy="1874196"/>
            <a:chOff x="13603164" y="0"/>
            <a:chExt cx="491544" cy="18741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03164" y="0"/>
              <a:ext cx="491544" cy="1874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638" y="321075"/>
            <a:ext cx="8562694" cy="2026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32905" y="-1023324"/>
            <a:ext cx="5466157" cy="11818718"/>
            <a:chOff x="12532905" y="-1023324"/>
            <a:chExt cx="5466157" cy="118187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32905" y="-1023324"/>
              <a:ext cx="5466157" cy="118187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9115" y="3639216"/>
            <a:ext cx="10700130" cy="5392192"/>
            <a:chOff x="989115" y="3639216"/>
            <a:chExt cx="10700130" cy="53921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9115" y="3639216"/>
              <a:ext cx="10700130" cy="53921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2905" y="2973050"/>
            <a:ext cx="5426645" cy="1334556"/>
            <a:chOff x="12532905" y="2973050"/>
            <a:chExt cx="5426645" cy="13345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32905" y="2973050"/>
              <a:ext cx="5426645" cy="133455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5495" y="1233472"/>
            <a:ext cx="4342113" cy="18856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638" y="321075"/>
            <a:ext cx="8562694" cy="2026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32905" y="2973050"/>
            <a:ext cx="5426645" cy="1334556"/>
            <a:chOff x="12532905" y="2973050"/>
            <a:chExt cx="5426645" cy="13345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32905" y="2973050"/>
              <a:ext cx="5426645" cy="13345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54952" y="3922832"/>
            <a:ext cx="12734304" cy="3606174"/>
            <a:chOff x="3054952" y="3922832"/>
            <a:chExt cx="12734304" cy="36061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54952" y="3922832"/>
              <a:ext cx="12734304" cy="360617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5495" y="1233472"/>
            <a:ext cx="4418665" cy="18856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638" y="321075"/>
            <a:ext cx="8562694" cy="2026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32905" y="2973050"/>
            <a:ext cx="5426645" cy="1334556"/>
            <a:chOff x="12532905" y="2973050"/>
            <a:chExt cx="5426645" cy="13345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32905" y="2973050"/>
              <a:ext cx="5426645" cy="13345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5361" y="3342607"/>
            <a:ext cx="7209149" cy="6601785"/>
            <a:chOff x="1025361" y="3342607"/>
            <a:chExt cx="7209149" cy="66017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5361" y="3342607"/>
              <a:ext cx="7209149" cy="66017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42857" y="1240252"/>
            <a:ext cx="7235313" cy="2464777"/>
            <a:chOff x="9542857" y="1240252"/>
            <a:chExt cx="7235313" cy="24647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42857" y="1240252"/>
              <a:ext cx="7235313" cy="24647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79647" y="4410335"/>
            <a:ext cx="7391942" cy="5130877"/>
            <a:chOff x="10079647" y="4410335"/>
            <a:chExt cx="7391942" cy="51308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79647" y="4410335"/>
              <a:ext cx="7391942" cy="513087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5495" y="1252500"/>
            <a:ext cx="9041713" cy="2026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2023-12-15T13:15:47Z</dcterms:created>
  <dcterms:modified xsi:type="dcterms:W3CDTF">2023-12-15T13:15:47Z</dcterms:modified>
</cp:coreProperties>
</file>